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5" r:id="rId4"/>
    <p:sldId id="292" r:id="rId5"/>
    <p:sldId id="257" r:id="rId6"/>
    <p:sldId id="261" r:id="rId7"/>
    <p:sldId id="258" r:id="rId8"/>
    <p:sldId id="286" r:id="rId9"/>
    <p:sldId id="288" r:id="rId10"/>
    <p:sldId id="274" r:id="rId11"/>
    <p:sldId id="269" r:id="rId12"/>
    <p:sldId id="290" r:id="rId13"/>
    <p:sldId id="291" r:id="rId14"/>
    <p:sldId id="287" r:id="rId15"/>
    <p:sldId id="266" r:id="rId16"/>
    <p:sldId id="268" r:id="rId17"/>
    <p:sldId id="270" r:id="rId18"/>
    <p:sldId id="272" r:id="rId19"/>
    <p:sldId id="276" r:id="rId20"/>
    <p:sldId id="271" r:id="rId21"/>
    <p:sldId id="28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OF </a:t>
            </a:r>
            <a:r>
              <a:rPr lang="en-US" dirty="0" smtClean="0"/>
              <a:t>DAY</a:t>
            </a:r>
            <a:r>
              <a:rPr lang="en-US" baseline="0" dirty="0" smtClean="0"/>
              <a:t> SPENT DOING VARIOUS TASKS*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cat>
            <c:strRef>
              <c:f>Sheet1!$A$2:$A$3</c:f>
              <c:strCache>
                <c:ptCount val="2"/>
                <c:pt idx="0">
                  <c:v>Time Spent Playing Video Games</c:v>
                </c:pt>
                <c:pt idx="1">
                  <c:v>Time Spent Dispensing Legal Advice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8.0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reality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Video Game Playing</c:v>
                </c:pt>
                <c:pt idx="1">
                  <c:v>Litigation</c:v>
                </c:pt>
                <c:pt idx="2">
                  <c:v>Corporate matters</c:v>
                </c:pt>
                <c:pt idx="3">
                  <c:v>People matters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4.0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266BC-0B24-4BE3-8C0D-F6B41190F3B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5F63299-E838-43C5-A13A-31E83082D5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EA Legal </a:t>
          </a:r>
        </a:p>
      </dgm:t>
    </dgm:pt>
    <dgm:pt modelId="{37E2E4A1-9607-4907-A32E-877ED2EB1B0E}" type="parTrans" cxnId="{AB223E24-43BD-4480-B8CE-1135CB4DF2F5}">
      <dgm:prSet/>
      <dgm:spPr/>
    </dgm:pt>
    <dgm:pt modelId="{97763A86-15C2-46D3-A492-F6520F1A3EBB}" type="sibTrans" cxnId="{AB223E24-43BD-4480-B8CE-1135CB4DF2F5}">
      <dgm:prSet/>
      <dgm:spPr/>
    </dgm:pt>
    <dgm:pt modelId="{605BC078-61EB-48F1-B059-B6CF002304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IP Policy/Practice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gm:t>
    </dgm:pt>
    <dgm:pt modelId="{0CD1CEAE-7B43-409B-B995-FA43FB7C59E9}" type="parTrans" cxnId="{7546B0BA-57DB-4387-AA4B-3253C4FC66F9}">
      <dgm:prSet/>
      <dgm:spPr/>
      <dgm:t>
        <a:bodyPr/>
        <a:lstStyle/>
        <a:p>
          <a:endParaRPr lang="en-US"/>
        </a:p>
      </dgm:t>
    </dgm:pt>
    <dgm:pt modelId="{CF7B0E64-5D1B-43C9-96DC-47BB96A4E883}" type="sibTrans" cxnId="{7546B0BA-57DB-4387-AA4B-3253C4FC66F9}">
      <dgm:prSet/>
      <dgm:spPr/>
    </dgm:pt>
    <dgm:pt modelId="{89EAF5EA-6EE3-47C4-A04C-10F967D26A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Business Affairs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gm:t>
    </dgm:pt>
    <dgm:pt modelId="{DE039437-FB69-4764-90D0-92815A9D2568}" type="parTrans" cxnId="{6F3D6985-389B-45A4-900E-34EAC150AA7B}">
      <dgm:prSet/>
      <dgm:spPr/>
      <dgm:t>
        <a:bodyPr/>
        <a:lstStyle/>
        <a:p>
          <a:endParaRPr lang="en-US"/>
        </a:p>
      </dgm:t>
    </dgm:pt>
    <dgm:pt modelId="{73D86F9D-A429-4403-853F-77C3E5D3E7D2}" type="sibTrans" cxnId="{6F3D6985-389B-45A4-900E-34EAC150AA7B}">
      <dgm:prSet/>
      <dgm:spPr/>
    </dgm:pt>
    <dgm:pt modelId="{DDBAB8A1-DC00-457B-B1DF-B75775FFE4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Corporate Groups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Legal Support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gm:t>
    </dgm:pt>
    <dgm:pt modelId="{D8148E61-3543-4299-A123-B24B4F76404E}" type="parTrans" cxnId="{DA396F78-D115-4993-9F89-050A4E7B279F}">
      <dgm:prSet/>
      <dgm:spPr/>
      <dgm:t>
        <a:bodyPr/>
        <a:lstStyle/>
        <a:p>
          <a:endParaRPr lang="en-US"/>
        </a:p>
      </dgm:t>
    </dgm:pt>
    <dgm:pt modelId="{9576BCD0-EF5B-4298-A8B1-EE65FB4A9819}" type="sibTrans" cxnId="{DA396F78-D115-4993-9F89-050A4E7B279F}">
      <dgm:prSet/>
      <dgm:spPr/>
    </dgm:pt>
    <dgm:pt modelId="{706A40B6-E216-4FB0-BBAE-8C47EC3F46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Intellectual Property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Enforcement Team</a:t>
          </a:r>
        </a:p>
      </dgm:t>
    </dgm:pt>
    <dgm:pt modelId="{4286D0B5-2B7F-4DD1-B807-94E7BEC9A84B}" type="parTrans" cxnId="{57E59D3D-4D4B-46FE-835A-50C49F3EEDEF}">
      <dgm:prSet/>
      <dgm:spPr/>
      <dgm:t>
        <a:bodyPr/>
        <a:lstStyle/>
        <a:p>
          <a:endParaRPr lang="en-US"/>
        </a:p>
      </dgm:t>
    </dgm:pt>
    <dgm:pt modelId="{176D8432-3ADA-47CB-B7B9-875B5684CC25}" type="sibTrans" cxnId="{57E59D3D-4D4B-46FE-835A-50C49F3EEDEF}">
      <dgm:prSet/>
      <dgm:spPr/>
    </dgm:pt>
    <dgm:pt modelId="{E97FE7D1-8288-4948-B0A9-11F95635D7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Legal Approvals/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Intellectual Property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Protection Team</a:t>
          </a:r>
        </a:p>
      </dgm:t>
    </dgm:pt>
    <dgm:pt modelId="{A50C1E4E-00D9-41C1-BD3C-BD1DCA6C34C2}" type="parTrans" cxnId="{4BDC349F-7F04-48C3-9CE0-947507762962}">
      <dgm:prSet/>
      <dgm:spPr/>
      <dgm:t>
        <a:bodyPr/>
        <a:lstStyle/>
        <a:p>
          <a:endParaRPr lang="en-US"/>
        </a:p>
      </dgm:t>
    </dgm:pt>
    <dgm:pt modelId="{A8CAEA6B-1A4D-4298-BBCB-BEF9CD1EC9FD}" type="sibTrans" cxnId="{4BDC349F-7F04-48C3-9CE0-947507762962}">
      <dgm:prSet/>
      <dgm:spPr/>
    </dgm:pt>
    <dgm:pt modelId="{C26C0475-3DB7-4959-88DD-F0F5BE721D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Licensing Team</a:t>
          </a:r>
        </a:p>
      </dgm:t>
    </dgm:pt>
    <dgm:pt modelId="{57ECA382-B38F-4CDF-A1A1-A2EC9FBE0261}" type="parTrans" cxnId="{954B9C09-3229-4845-8993-AE45B7ED8037}">
      <dgm:prSet/>
      <dgm:spPr/>
      <dgm:t>
        <a:bodyPr/>
        <a:lstStyle/>
        <a:p>
          <a:endParaRPr lang="en-US"/>
        </a:p>
      </dgm:t>
    </dgm:pt>
    <dgm:pt modelId="{02AD0474-59F8-4DA6-BCB1-59EBE250EB2A}" type="sibTrans" cxnId="{954B9C09-3229-4845-8993-AE45B7ED8037}">
      <dgm:prSet/>
      <dgm:spPr/>
    </dgm:pt>
    <dgm:pt modelId="{B253614B-9495-4F76-935A-46853A844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Privacy Team</a:t>
          </a:r>
        </a:p>
      </dgm:t>
    </dgm:pt>
    <dgm:pt modelId="{A3E00114-494C-4741-A11B-FC54D0A076D9}" type="parTrans" cxnId="{06DDC09A-910A-421C-AC7C-9482BC2201A3}">
      <dgm:prSet/>
      <dgm:spPr/>
      <dgm:t>
        <a:bodyPr/>
        <a:lstStyle/>
        <a:p>
          <a:endParaRPr lang="en-US"/>
        </a:p>
      </dgm:t>
    </dgm:pt>
    <dgm:pt modelId="{89497263-9B22-414E-AF7A-35490442DF88}" type="sibTrans" cxnId="{06DDC09A-910A-421C-AC7C-9482BC2201A3}">
      <dgm:prSet/>
      <dgm:spPr/>
    </dgm:pt>
    <dgm:pt modelId="{0B6F1428-6003-45EE-A412-9A501908C5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Mergers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Acquisitions Team</a:t>
          </a:r>
        </a:p>
      </dgm:t>
    </dgm:pt>
    <dgm:pt modelId="{94639A2B-3410-4CA6-81F6-B4C243CE3C22}" type="parTrans" cxnId="{8AA6D8D7-DF8D-4928-8345-7530D7F6AE88}">
      <dgm:prSet/>
      <dgm:spPr/>
      <dgm:t>
        <a:bodyPr/>
        <a:lstStyle/>
        <a:p>
          <a:endParaRPr lang="en-US"/>
        </a:p>
      </dgm:t>
    </dgm:pt>
    <dgm:pt modelId="{D9520A0A-9532-4471-9CFB-B223E397A337}" type="sibTrans" cxnId="{8AA6D8D7-DF8D-4928-8345-7530D7F6AE88}">
      <dgm:prSet/>
      <dgm:spPr/>
    </dgm:pt>
    <dgm:pt modelId="{478564DD-EC46-4230-AAF7-4ADB97FAF1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Stock Administration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gm:t>
    </dgm:pt>
    <dgm:pt modelId="{82381068-D799-40E9-A61D-CA2D90369002}" type="parTrans" cxnId="{F312F3CD-2D86-44D5-87E0-087E47714F7F}">
      <dgm:prSet/>
      <dgm:spPr/>
      <dgm:t>
        <a:bodyPr/>
        <a:lstStyle/>
        <a:p>
          <a:endParaRPr lang="en-US"/>
        </a:p>
      </dgm:t>
    </dgm:pt>
    <dgm:pt modelId="{F7DBA778-6537-493E-8899-37E399F5A0BF}" type="sibTrans" cxnId="{F312F3CD-2D86-44D5-87E0-087E47714F7F}">
      <dgm:prSet/>
      <dgm:spPr/>
    </dgm:pt>
    <dgm:pt modelId="{B072D514-2E6C-4645-A21B-771BE9E55CF9}" type="pres">
      <dgm:prSet presAssocID="{939266BC-0B24-4BE3-8C0D-F6B41190F3B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5C92B1-495E-49EC-A1DF-E351B05E9B09}" type="pres">
      <dgm:prSet presAssocID="{05F63299-E838-43C5-A13A-31E83082D5C6}" presName="centerShape" presStyleLbl="node0" presStyleIdx="0" presStyleCnt="1"/>
      <dgm:spPr/>
      <dgm:t>
        <a:bodyPr/>
        <a:lstStyle/>
        <a:p>
          <a:endParaRPr lang="en-US"/>
        </a:p>
      </dgm:t>
    </dgm:pt>
    <dgm:pt modelId="{4650ED59-693D-4D33-AB96-92CE45164665}" type="pres">
      <dgm:prSet presAssocID="{0CD1CEAE-7B43-409B-B995-FA43FB7C59E9}" presName="Name9" presStyleLbl="parChTrans1D2" presStyleIdx="0" presStyleCnt="9"/>
      <dgm:spPr/>
      <dgm:t>
        <a:bodyPr/>
        <a:lstStyle/>
        <a:p>
          <a:endParaRPr lang="en-US"/>
        </a:p>
      </dgm:t>
    </dgm:pt>
    <dgm:pt modelId="{94FCC3A8-52D6-495A-B4E3-6C1164ABEB84}" type="pres">
      <dgm:prSet presAssocID="{0CD1CEAE-7B43-409B-B995-FA43FB7C59E9}" presName="connTx" presStyleLbl="parChTrans1D2" presStyleIdx="0" presStyleCnt="9"/>
      <dgm:spPr/>
      <dgm:t>
        <a:bodyPr/>
        <a:lstStyle/>
        <a:p>
          <a:endParaRPr lang="en-US"/>
        </a:p>
      </dgm:t>
    </dgm:pt>
    <dgm:pt modelId="{0E098395-0685-4126-A98E-FF68CF1E3278}" type="pres">
      <dgm:prSet presAssocID="{605BC078-61EB-48F1-B059-B6CF0023042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05682-D3F6-4D7B-94F7-6F1AF1CB0706}" type="pres">
      <dgm:prSet presAssocID="{DE039437-FB69-4764-90D0-92815A9D2568}" presName="Name9" presStyleLbl="parChTrans1D2" presStyleIdx="1" presStyleCnt="9"/>
      <dgm:spPr/>
      <dgm:t>
        <a:bodyPr/>
        <a:lstStyle/>
        <a:p>
          <a:endParaRPr lang="en-US"/>
        </a:p>
      </dgm:t>
    </dgm:pt>
    <dgm:pt modelId="{B016AE22-9E65-4C92-9D7D-E1790CA2B933}" type="pres">
      <dgm:prSet presAssocID="{DE039437-FB69-4764-90D0-92815A9D256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FE3A7792-C762-476B-8D3C-293C0F28E40E}" type="pres">
      <dgm:prSet presAssocID="{89EAF5EA-6EE3-47C4-A04C-10F967D26A0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DA81-F172-48E9-A6AD-C95BF586ADDF}" type="pres">
      <dgm:prSet presAssocID="{D8148E61-3543-4299-A123-B24B4F76404E}" presName="Name9" presStyleLbl="parChTrans1D2" presStyleIdx="2" presStyleCnt="9"/>
      <dgm:spPr/>
      <dgm:t>
        <a:bodyPr/>
        <a:lstStyle/>
        <a:p>
          <a:endParaRPr lang="en-US"/>
        </a:p>
      </dgm:t>
    </dgm:pt>
    <dgm:pt modelId="{39F6D9E0-6FB3-4C60-BB28-781AC676C5FE}" type="pres">
      <dgm:prSet presAssocID="{D8148E61-3543-4299-A123-B24B4F76404E}" presName="connTx" presStyleLbl="parChTrans1D2" presStyleIdx="2" presStyleCnt="9"/>
      <dgm:spPr/>
      <dgm:t>
        <a:bodyPr/>
        <a:lstStyle/>
        <a:p>
          <a:endParaRPr lang="en-US"/>
        </a:p>
      </dgm:t>
    </dgm:pt>
    <dgm:pt modelId="{48323A15-7622-451D-9CC4-D6D02C413804}" type="pres">
      <dgm:prSet presAssocID="{DDBAB8A1-DC00-457B-B1DF-B75775FFE4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8E3C0-3F2C-48FB-8BB7-26B1D58010AC}" type="pres">
      <dgm:prSet presAssocID="{4286D0B5-2B7F-4DD1-B807-94E7BEC9A84B}" presName="Name9" presStyleLbl="parChTrans1D2" presStyleIdx="3" presStyleCnt="9"/>
      <dgm:spPr/>
      <dgm:t>
        <a:bodyPr/>
        <a:lstStyle/>
        <a:p>
          <a:endParaRPr lang="en-US"/>
        </a:p>
      </dgm:t>
    </dgm:pt>
    <dgm:pt modelId="{BF824D5D-ADBD-4EF5-99B5-DCB48B100F74}" type="pres">
      <dgm:prSet presAssocID="{4286D0B5-2B7F-4DD1-B807-94E7BEC9A84B}" presName="connTx" presStyleLbl="parChTrans1D2" presStyleIdx="3" presStyleCnt="9"/>
      <dgm:spPr/>
      <dgm:t>
        <a:bodyPr/>
        <a:lstStyle/>
        <a:p>
          <a:endParaRPr lang="en-US"/>
        </a:p>
      </dgm:t>
    </dgm:pt>
    <dgm:pt modelId="{37D5D520-97B9-43F6-ACB7-F340736F6EED}" type="pres">
      <dgm:prSet presAssocID="{706A40B6-E216-4FB0-BBAE-8C47EC3F464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94C83-63DF-4AD6-AE04-BEBADA072249}" type="pres">
      <dgm:prSet presAssocID="{A50C1E4E-00D9-41C1-BD3C-BD1DCA6C34C2}" presName="Name9" presStyleLbl="parChTrans1D2" presStyleIdx="4" presStyleCnt="9"/>
      <dgm:spPr/>
      <dgm:t>
        <a:bodyPr/>
        <a:lstStyle/>
        <a:p>
          <a:endParaRPr lang="en-US"/>
        </a:p>
      </dgm:t>
    </dgm:pt>
    <dgm:pt modelId="{04E484AC-E456-4528-87BE-AE7FDA3EF123}" type="pres">
      <dgm:prSet presAssocID="{A50C1E4E-00D9-41C1-BD3C-BD1DCA6C34C2}" presName="connTx" presStyleLbl="parChTrans1D2" presStyleIdx="4" presStyleCnt="9"/>
      <dgm:spPr/>
      <dgm:t>
        <a:bodyPr/>
        <a:lstStyle/>
        <a:p>
          <a:endParaRPr lang="en-US"/>
        </a:p>
      </dgm:t>
    </dgm:pt>
    <dgm:pt modelId="{FBAD645B-69F7-4EFF-9C81-64DF50C17DB1}" type="pres">
      <dgm:prSet presAssocID="{E97FE7D1-8288-4948-B0A9-11F95635D7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8EFC5-3C97-44FC-ABC0-575A9EDE3092}" type="pres">
      <dgm:prSet presAssocID="{57ECA382-B38F-4CDF-A1A1-A2EC9FBE0261}" presName="Name9" presStyleLbl="parChTrans1D2" presStyleIdx="5" presStyleCnt="9"/>
      <dgm:spPr/>
      <dgm:t>
        <a:bodyPr/>
        <a:lstStyle/>
        <a:p>
          <a:endParaRPr lang="en-US"/>
        </a:p>
      </dgm:t>
    </dgm:pt>
    <dgm:pt modelId="{253AC0F0-78D4-4CCF-82C6-5F57638B170D}" type="pres">
      <dgm:prSet presAssocID="{57ECA382-B38F-4CDF-A1A1-A2EC9FBE0261}" presName="connTx" presStyleLbl="parChTrans1D2" presStyleIdx="5" presStyleCnt="9"/>
      <dgm:spPr/>
      <dgm:t>
        <a:bodyPr/>
        <a:lstStyle/>
        <a:p>
          <a:endParaRPr lang="en-US"/>
        </a:p>
      </dgm:t>
    </dgm:pt>
    <dgm:pt modelId="{AB3034ED-CB5E-4DD0-816A-DE5BF27C9D9D}" type="pres">
      <dgm:prSet presAssocID="{C26C0475-3DB7-4959-88DD-F0F5BE721D3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1048D-F29E-4EDA-A5E4-9EB9FF46E3E5}" type="pres">
      <dgm:prSet presAssocID="{A3E00114-494C-4741-A11B-FC54D0A076D9}" presName="Name9" presStyleLbl="parChTrans1D2" presStyleIdx="6" presStyleCnt="9"/>
      <dgm:spPr/>
      <dgm:t>
        <a:bodyPr/>
        <a:lstStyle/>
        <a:p>
          <a:endParaRPr lang="en-US"/>
        </a:p>
      </dgm:t>
    </dgm:pt>
    <dgm:pt modelId="{2CC1EB25-4775-4E67-84D8-67EACCDA813B}" type="pres">
      <dgm:prSet presAssocID="{A3E00114-494C-4741-A11B-FC54D0A076D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9B816A4C-ED5C-4A25-B58F-FC5E73537C29}" type="pres">
      <dgm:prSet presAssocID="{B253614B-9495-4F76-935A-46853A84464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06232-4981-4D54-9A66-F15BC4CA2C36}" type="pres">
      <dgm:prSet presAssocID="{94639A2B-3410-4CA6-81F6-B4C243CE3C22}" presName="Name9" presStyleLbl="parChTrans1D2" presStyleIdx="7" presStyleCnt="9"/>
      <dgm:spPr/>
      <dgm:t>
        <a:bodyPr/>
        <a:lstStyle/>
        <a:p>
          <a:endParaRPr lang="en-US"/>
        </a:p>
      </dgm:t>
    </dgm:pt>
    <dgm:pt modelId="{85D9CC57-C136-4F52-9C0F-0954C54FCB7F}" type="pres">
      <dgm:prSet presAssocID="{94639A2B-3410-4CA6-81F6-B4C243CE3C22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905B14C-6579-4698-87F0-AB0280142A38}" type="pres">
      <dgm:prSet presAssocID="{0B6F1428-6003-45EE-A412-9A501908C5F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280B8-6BBE-46C0-9681-A091922B3438}" type="pres">
      <dgm:prSet presAssocID="{82381068-D799-40E9-A61D-CA2D90369002}" presName="Name9" presStyleLbl="parChTrans1D2" presStyleIdx="8" presStyleCnt="9"/>
      <dgm:spPr/>
      <dgm:t>
        <a:bodyPr/>
        <a:lstStyle/>
        <a:p>
          <a:endParaRPr lang="en-US"/>
        </a:p>
      </dgm:t>
    </dgm:pt>
    <dgm:pt modelId="{CE60A35D-C2A4-4CF1-9853-808F138AF9E3}" type="pres">
      <dgm:prSet presAssocID="{82381068-D799-40E9-A61D-CA2D9036900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4814A966-9301-47B0-B393-B9DE8212109D}" type="pres">
      <dgm:prSet presAssocID="{478564DD-EC46-4230-AAF7-4ADB97FAF1B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A87E6-3D31-46B1-97B7-39988F96C7CD}" type="presOf" srcId="{C26C0475-3DB7-4959-88DD-F0F5BE721D3A}" destId="{AB3034ED-CB5E-4DD0-816A-DE5BF27C9D9D}" srcOrd="0" destOrd="0" presId="urn:microsoft.com/office/officeart/2005/8/layout/radial1"/>
    <dgm:cxn modelId="{8B3A166F-1002-4CD5-B93A-E3E1BFBAE4FE}" type="presOf" srcId="{DE039437-FB69-4764-90D0-92815A9D2568}" destId="{B016AE22-9E65-4C92-9D7D-E1790CA2B933}" srcOrd="1" destOrd="0" presId="urn:microsoft.com/office/officeart/2005/8/layout/radial1"/>
    <dgm:cxn modelId="{DA396F78-D115-4993-9F89-050A4E7B279F}" srcId="{05F63299-E838-43C5-A13A-31E83082D5C6}" destId="{DDBAB8A1-DC00-457B-B1DF-B75775FFE4D3}" srcOrd="2" destOrd="0" parTransId="{D8148E61-3543-4299-A123-B24B4F76404E}" sibTransId="{9576BCD0-EF5B-4298-A8B1-EE65FB4A9819}"/>
    <dgm:cxn modelId="{954B9C09-3229-4845-8993-AE45B7ED8037}" srcId="{05F63299-E838-43C5-A13A-31E83082D5C6}" destId="{C26C0475-3DB7-4959-88DD-F0F5BE721D3A}" srcOrd="5" destOrd="0" parTransId="{57ECA382-B38F-4CDF-A1A1-A2EC9FBE0261}" sibTransId="{02AD0474-59F8-4DA6-BCB1-59EBE250EB2A}"/>
    <dgm:cxn modelId="{6DDFB196-ED41-48C4-96A6-EFA2CECC5981}" type="presOf" srcId="{4286D0B5-2B7F-4DD1-B807-94E7BEC9A84B}" destId="{1C28E3C0-3F2C-48FB-8BB7-26B1D58010AC}" srcOrd="0" destOrd="0" presId="urn:microsoft.com/office/officeart/2005/8/layout/radial1"/>
    <dgm:cxn modelId="{6C7863A5-4E17-4E16-9DDC-56792B5E5990}" type="presOf" srcId="{D8148E61-3543-4299-A123-B24B4F76404E}" destId="{972BDA81-F172-48E9-A6AD-C95BF586ADDF}" srcOrd="0" destOrd="0" presId="urn:microsoft.com/office/officeart/2005/8/layout/radial1"/>
    <dgm:cxn modelId="{CA1B81F8-8F7A-48B2-A034-ABDC0626C27F}" type="presOf" srcId="{A3E00114-494C-4741-A11B-FC54D0A076D9}" destId="{AF51048D-F29E-4EDA-A5E4-9EB9FF46E3E5}" srcOrd="0" destOrd="0" presId="urn:microsoft.com/office/officeart/2005/8/layout/radial1"/>
    <dgm:cxn modelId="{B17754A8-65C5-42E6-9CCE-DE4AC1FE8659}" type="presOf" srcId="{57ECA382-B38F-4CDF-A1A1-A2EC9FBE0261}" destId="{253AC0F0-78D4-4CCF-82C6-5F57638B170D}" srcOrd="1" destOrd="0" presId="urn:microsoft.com/office/officeart/2005/8/layout/radial1"/>
    <dgm:cxn modelId="{3BCF95C4-06DF-43BF-8CF9-2F803F6F2734}" type="presOf" srcId="{478564DD-EC46-4230-AAF7-4ADB97FAF1B2}" destId="{4814A966-9301-47B0-B393-B9DE8212109D}" srcOrd="0" destOrd="0" presId="urn:microsoft.com/office/officeart/2005/8/layout/radial1"/>
    <dgm:cxn modelId="{F7343A3D-02DF-42D6-BFBC-6C4357136103}" type="presOf" srcId="{94639A2B-3410-4CA6-81F6-B4C243CE3C22}" destId="{C2806232-4981-4D54-9A66-F15BC4CA2C36}" srcOrd="0" destOrd="0" presId="urn:microsoft.com/office/officeart/2005/8/layout/radial1"/>
    <dgm:cxn modelId="{8AA6D8D7-DF8D-4928-8345-7530D7F6AE88}" srcId="{05F63299-E838-43C5-A13A-31E83082D5C6}" destId="{0B6F1428-6003-45EE-A412-9A501908C5F9}" srcOrd="7" destOrd="0" parTransId="{94639A2B-3410-4CA6-81F6-B4C243CE3C22}" sibTransId="{D9520A0A-9532-4471-9CFB-B223E397A337}"/>
    <dgm:cxn modelId="{9B69C075-3CC1-4217-9BBF-AD111742DA01}" type="presOf" srcId="{A50C1E4E-00D9-41C1-BD3C-BD1DCA6C34C2}" destId="{97794C83-63DF-4AD6-AE04-BEBADA072249}" srcOrd="0" destOrd="0" presId="urn:microsoft.com/office/officeart/2005/8/layout/radial1"/>
    <dgm:cxn modelId="{C371FF05-A28C-4DDF-8CDC-93A495D42037}" type="presOf" srcId="{4286D0B5-2B7F-4DD1-B807-94E7BEC9A84B}" destId="{BF824D5D-ADBD-4EF5-99B5-DCB48B100F74}" srcOrd="1" destOrd="0" presId="urn:microsoft.com/office/officeart/2005/8/layout/radial1"/>
    <dgm:cxn modelId="{57E59D3D-4D4B-46FE-835A-50C49F3EEDEF}" srcId="{05F63299-E838-43C5-A13A-31E83082D5C6}" destId="{706A40B6-E216-4FB0-BBAE-8C47EC3F464A}" srcOrd="3" destOrd="0" parTransId="{4286D0B5-2B7F-4DD1-B807-94E7BEC9A84B}" sibTransId="{176D8432-3ADA-47CB-B7B9-875B5684CC25}"/>
    <dgm:cxn modelId="{B86403C5-0753-44A1-A4FF-C316DAC1DF60}" type="presOf" srcId="{57ECA382-B38F-4CDF-A1A1-A2EC9FBE0261}" destId="{E298EFC5-3C97-44FC-ABC0-575A9EDE3092}" srcOrd="0" destOrd="0" presId="urn:microsoft.com/office/officeart/2005/8/layout/radial1"/>
    <dgm:cxn modelId="{9C919BC7-7A0C-4021-9B8C-0368076D20E8}" type="presOf" srcId="{D8148E61-3543-4299-A123-B24B4F76404E}" destId="{39F6D9E0-6FB3-4C60-BB28-781AC676C5FE}" srcOrd="1" destOrd="0" presId="urn:microsoft.com/office/officeart/2005/8/layout/radial1"/>
    <dgm:cxn modelId="{35D42C86-1E66-421D-997E-02F10982344F}" type="presOf" srcId="{B253614B-9495-4F76-935A-46853A844644}" destId="{9B816A4C-ED5C-4A25-B58F-FC5E73537C29}" srcOrd="0" destOrd="0" presId="urn:microsoft.com/office/officeart/2005/8/layout/radial1"/>
    <dgm:cxn modelId="{D4414A3E-DB67-4916-BACC-F22B5DD621AB}" type="presOf" srcId="{706A40B6-E216-4FB0-BBAE-8C47EC3F464A}" destId="{37D5D520-97B9-43F6-ACB7-F340736F6EED}" srcOrd="0" destOrd="0" presId="urn:microsoft.com/office/officeart/2005/8/layout/radial1"/>
    <dgm:cxn modelId="{90CF0C63-FDC6-4688-9965-6981182A5F74}" type="presOf" srcId="{05F63299-E838-43C5-A13A-31E83082D5C6}" destId="{BB5C92B1-495E-49EC-A1DF-E351B05E9B09}" srcOrd="0" destOrd="0" presId="urn:microsoft.com/office/officeart/2005/8/layout/radial1"/>
    <dgm:cxn modelId="{1B3A2117-C587-4C7B-B5C3-7E0972C3198D}" type="presOf" srcId="{DDBAB8A1-DC00-457B-B1DF-B75775FFE4D3}" destId="{48323A15-7622-451D-9CC4-D6D02C413804}" srcOrd="0" destOrd="0" presId="urn:microsoft.com/office/officeart/2005/8/layout/radial1"/>
    <dgm:cxn modelId="{C5B0EA73-05F2-4975-B564-C5497F4FF4B8}" type="presOf" srcId="{0CD1CEAE-7B43-409B-B995-FA43FB7C59E9}" destId="{4650ED59-693D-4D33-AB96-92CE45164665}" srcOrd="0" destOrd="0" presId="urn:microsoft.com/office/officeart/2005/8/layout/radial1"/>
    <dgm:cxn modelId="{A7C1F91F-089C-48D7-9321-10585CE3F043}" type="presOf" srcId="{605BC078-61EB-48F1-B059-B6CF00230424}" destId="{0E098395-0685-4126-A98E-FF68CF1E3278}" srcOrd="0" destOrd="0" presId="urn:microsoft.com/office/officeart/2005/8/layout/radial1"/>
    <dgm:cxn modelId="{AB223E24-43BD-4480-B8CE-1135CB4DF2F5}" srcId="{939266BC-0B24-4BE3-8C0D-F6B41190F3BA}" destId="{05F63299-E838-43C5-A13A-31E83082D5C6}" srcOrd="0" destOrd="0" parTransId="{37E2E4A1-9607-4907-A32E-877ED2EB1B0E}" sibTransId="{97763A86-15C2-46D3-A492-F6520F1A3EBB}"/>
    <dgm:cxn modelId="{BECB2C35-EA24-47EF-9A65-BFC78FAAD094}" type="presOf" srcId="{A50C1E4E-00D9-41C1-BD3C-BD1DCA6C34C2}" destId="{04E484AC-E456-4528-87BE-AE7FDA3EF123}" srcOrd="1" destOrd="0" presId="urn:microsoft.com/office/officeart/2005/8/layout/radial1"/>
    <dgm:cxn modelId="{4B76389C-A91D-4618-ADE3-3CDFB1146F38}" type="presOf" srcId="{0CD1CEAE-7B43-409B-B995-FA43FB7C59E9}" destId="{94FCC3A8-52D6-495A-B4E3-6C1164ABEB84}" srcOrd="1" destOrd="0" presId="urn:microsoft.com/office/officeart/2005/8/layout/radial1"/>
    <dgm:cxn modelId="{4BDC349F-7F04-48C3-9CE0-947507762962}" srcId="{05F63299-E838-43C5-A13A-31E83082D5C6}" destId="{E97FE7D1-8288-4948-B0A9-11F95635D704}" srcOrd="4" destOrd="0" parTransId="{A50C1E4E-00D9-41C1-BD3C-BD1DCA6C34C2}" sibTransId="{A8CAEA6B-1A4D-4298-BBCB-BEF9CD1EC9FD}"/>
    <dgm:cxn modelId="{06DDC09A-910A-421C-AC7C-9482BC2201A3}" srcId="{05F63299-E838-43C5-A13A-31E83082D5C6}" destId="{B253614B-9495-4F76-935A-46853A844644}" srcOrd="6" destOrd="0" parTransId="{A3E00114-494C-4741-A11B-FC54D0A076D9}" sibTransId="{89497263-9B22-414E-AF7A-35490442DF88}"/>
    <dgm:cxn modelId="{D4496BDE-A96D-4F4B-BDF8-1A3331B3308A}" type="presOf" srcId="{DE039437-FB69-4764-90D0-92815A9D2568}" destId="{88B05682-D3F6-4D7B-94F7-6F1AF1CB0706}" srcOrd="0" destOrd="0" presId="urn:microsoft.com/office/officeart/2005/8/layout/radial1"/>
    <dgm:cxn modelId="{6F3D6985-389B-45A4-900E-34EAC150AA7B}" srcId="{05F63299-E838-43C5-A13A-31E83082D5C6}" destId="{89EAF5EA-6EE3-47C4-A04C-10F967D26A02}" srcOrd="1" destOrd="0" parTransId="{DE039437-FB69-4764-90D0-92815A9D2568}" sibTransId="{73D86F9D-A429-4403-853F-77C3E5D3E7D2}"/>
    <dgm:cxn modelId="{A083C27C-E5B6-4634-8625-2E6EEA471F11}" type="presOf" srcId="{94639A2B-3410-4CA6-81F6-B4C243CE3C22}" destId="{85D9CC57-C136-4F52-9C0F-0954C54FCB7F}" srcOrd="1" destOrd="0" presId="urn:microsoft.com/office/officeart/2005/8/layout/radial1"/>
    <dgm:cxn modelId="{6F995D1E-2981-4F2A-B6A1-BED7BEF349FB}" type="presOf" srcId="{89EAF5EA-6EE3-47C4-A04C-10F967D26A02}" destId="{FE3A7792-C762-476B-8D3C-293C0F28E40E}" srcOrd="0" destOrd="0" presId="urn:microsoft.com/office/officeart/2005/8/layout/radial1"/>
    <dgm:cxn modelId="{95FB2148-9445-44D5-BD76-B532DDD4A47C}" type="presOf" srcId="{939266BC-0B24-4BE3-8C0D-F6B41190F3BA}" destId="{B072D514-2E6C-4645-A21B-771BE9E55CF9}" srcOrd="0" destOrd="0" presId="urn:microsoft.com/office/officeart/2005/8/layout/radial1"/>
    <dgm:cxn modelId="{FE228EE9-805D-4533-BD7E-4B3610712C26}" type="presOf" srcId="{A3E00114-494C-4741-A11B-FC54D0A076D9}" destId="{2CC1EB25-4775-4E67-84D8-67EACCDA813B}" srcOrd="1" destOrd="0" presId="urn:microsoft.com/office/officeart/2005/8/layout/radial1"/>
    <dgm:cxn modelId="{130C0449-629A-4D30-9116-6C1728A42377}" type="presOf" srcId="{E97FE7D1-8288-4948-B0A9-11F95635D704}" destId="{FBAD645B-69F7-4EFF-9C81-64DF50C17DB1}" srcOrd="0" destOrd="0" presId="urn:microsoft.com/office/officeart/2005/8/layout/radial1"/>
    <dgm:cxn modelId="{774B7A48-F23B-4A94-97C9-F3A2ED0EBB95}" type="presOf" srcId="{0B6F1428-6003-45EE-A412-9A501908C5F9}" destId="{C905B14C-6579-4698-87F0-AB0280142A38}" srcOrd="0" destOrd="0" presId="urn:microsoft.com/office/officeart/2005/8/layout/radial1"/>
    <dgm:cxn modelId="{7546B0BA-57DB-4387-AA4B-3253C4FC66F9}" srcId="{05F63299-E838-43C5-A13A-31E83082D5C6}" destId="{605BC078-61EB-48F1-B059-B6CF00230424}" srcOrd="0" destOrd="0" parTransId="{0CD1CEAE-7B43-409B-B995-FA43FB7C59E9}" sibTransId="{CF7B0E64-5D1B-43C9-96DC-47BB96A4E883}"/>
    <dgm:cxn modelId="{A81163BC-3501-40EE-B840-35941B85D7C3}" type="presOf" srcId="{82381068-D799-40E9-A61D-CA2D90369002}" destId="{961280B8-6BBE-46C0-9681-A091922B3438}" srcOrd="0" destOrd="0" presId="urn:microsoft.com/office/officeart/2005/8/layout/radial1"/>
    <dgm:cxn modelId="{FE3A121D-FA3F-4A64-9A4E-908A1D3867E7}" type="presOf" srcId="{82381068-D799-40E9-A61D-CA2D90369002}" destId="{CE60A35D-C2A4-4CF1-9853-808F138AF9E3}" srcOrd="1" destOrd="0" presId="urn:microsoft.com/office/officeart/2005/8/layout/radial1"/>
    <dgm:cxn modelId="{F312F3CD-2D86-44D5-87E0-087E47714F7F}" srcId="{05F63299-E838-43C5-A13A-31E83082D5C6}" destId="{478564DD-EC46-4230-AAF7-4ADB97FAF1B2}" srcOrd="8" destOrd="0" parTransId="{82381068-D799-40E9-A61D-CA2D90369002}" sibTransId="{F7DBA778-6537-493E-8899-37E399F5A0BF}"/>
    <dgm:cxn modelId="{D0775BB0-AAC5-47E9-AD6A-F608E60C5D48}" type="presParOf" srcId="{B072D514-2E6C-4645-A21B-771BE9E55CF9}" destId="{BB5C92B1-495E-49EC-A1DF-E351B05E9B09}" srcOrd="0" destOrd="0" presId="urn:microsoft.com/office/officeart/2005/8/layout/radial1"/>
    <dgm:cxn modelId="{1DE029B6-BD35-4DA3-B77D-A57F320D97F1}" type="presParOf" srcId="{B072D514-2E6C-4645-A21B-771BE9E55CF9}" destId="{4650ED59-693D-4D33-AB96-92CE45164665}" srcOrd="1" destOrd="0" presId="urn:microsoft.com/office/officeart/2005/8/layout/radial1"/>
    <dgm:cxn modelId="{DA150FC7-397B-4326-8D23-452176086508}" type="presParOf" srcId="{4650ED59-693D-4D33-AB96-92CE45164665}" destId="{94FCC3A8-52D6-495A-B4E3-6C1164ABEB84}" srcOrd="0" destOrd="0" presId="urn:microsoft.com/office/officeart/2005/8/layout/radial1"/>
    <dgm:cxn modelId="{64EA3BD0-FCA4-4CB9-9E12-2E0F1E45DC6F}" type="presParOf" srcId="{B072D514-2E6C-4645-A21B-771BE9E55CF9}" destId="{0E098395-0685-4126-A98E-FF68CF1E3278}" srcOrd="2" destOrd="0" presId="urn:microsoft.com/office/officeart/2005/8/layout/radial1"/>
    <dgm:cxn modelId="{945B156D-1E10-45AC-8119-6AFFCA821AAC}" type="presParOf" srcId="{B072D514-2E6C-4645-A21B-771BE9E55CF9}" destId="{88B05682-D3F6-4D7B-94F7-6F1AF1CB0706}" srcOrd="3" destOrd="0" presId="urn:microsoft.com/office/officeart/2005/8/layout/radial1"/>
    <dgm:cxn modelId="{F239652C-0B15-421E-980F-5D8506AEE813}" type="presParOf" srcId="{88B05682-D3F6-4D7B-94F7-6F1AF1CB0706}" destId="{B016AE22-9E65-4C92-9D7D-E1790CA2B933}" srcOrd="0" destOrd="0" presId="urn:microsoft.com/office/officeart/2005/8/layout/radial1"/>
    <dgm:cxn modelId="{23A7D76D-1328-41AF-A0AA-419133FED388}" type="presParOf" srcId="{B072D514-2E6C-4645-A21B-771BE9E55CF9}" destId="{FE3A7792-C762-476B-8D3C-293C0F28E40E}" srcOrd="4" destOrd="0" presId="urn:microsoft.com/office/officeart/2005/8/layout/radial1"/>
    <dgm:cxn modelId="{7FB52C30-A4D7-4B9B-BADE-D0181895A6EE}" type="presParOf" srcId="{B072D514-2E6C-4645-A21B-771BE9E55CF9}" destId="{972BDA81-F172-48E9-A6AD-C95BF586ADDF}" srcOrd="5" destOrd="0" presId="urn:microsoft.com/office/officeart/2005/8/layout/radial1"/>
    <dgm:cxn modelId="{A5A7C093-EC0D-47C5-93AA-CCFD0C80082D}" type="presParOf" srcId="{972BDA81-F172-48E9-A6AD-C95BF586ADDF}" destId="{39F6D9E0-6FB3-4C60-BB28-781AC676C5FE}" srcOrd="0" destOrd="0" presId="urn:microsoft.com/office/officeart/2005/8/layout/radial1"/>
    <dgm:cxn modelId="{6CBC6D57-A9C8-4B8F-AFCA-5D004275862F}" type="presParOf" srcId="{B072D514-2E6C-4645-A21B-771BE9E55CF9}" destId="{48323A15-7622-451D-9CC4-D6D02C413804}" srcOrd="6" destOrd="0" presId="urn:microsoft.com/office/officeart/2005/8/layout/radial1"/>
    <dgm:cxn modelId="{A8C29072-AF44-42B2-AD80-DE61644BAF58}" type="presParOf" srcId="{B072D514-2E6C-4645-A21B-771BE9E55CF9}" destId="{1C28E3C0-3F2C-48FB-8BB7-26B1D58010AC}" srcOrd="7" destOrd="0" presId="urn:microsoft.com/office/officeart/2005/8/layout/radial1"/>
    <dgm:cxn modelId="{3189909F-8DEE-43A3-8865-947E3B0E5BD3}" type="presParOf" srcId="{1C28E3C0-3F2C-48FB-8BB7-26B1D58010AC}" destId="{BF824D5D-ADBD-4EF5-99B5-DCB48B100F74}" srcOrd="0" destOrd="0" presId="urn:microsoft.com/office/officeart/2005/8/layout/radial1"/>
    <dgm:cxn modelId="{F66C16AE-9E7A-4DA3-A7DB-D2338BDFA915}" type="presParOf" srcId="{B072D514-2E6C-4645-A21B-771BE9E55CF9}" destId="{37D5D520-97B9-43F6-ACB7-F340736F6EED}" srcOrd="8" destOrd="0" presId="urn:microsoft.com/office/officeart/2005/8/layout/radial1"/>
    <dgm:cxn modelId="{BA059399-05D9-4D5F-8AD4-261DA63D96B3}" type="presParOf" srcId="{B072D514-2E6C-4645-A21B-771BE9E55CF9}" destId="{97794C83-63DF-4AD6-AE04-BEBADA072249}" srcOrd="9" destOrd="0" presId="urn:microsoft.com/office/officeart/2005/8/layout/radial1"/>
    <dgm:cxn modelId="{4708749B-297F-4783-AED9-C6705FF1A725}" type="presParOf" srcId="{97794C83-63DF-4AD6-AE04-BEBADA072249}" destId="{04E484AC-E456-4528-87BE-AE7FDA3EF123}" srcOrd="0" destOrd="0" presId="urn:microsoft.com/office/officeart/2005/8/layout/radial1"/>
    <dgm:cxn modelId="{0C08D01E-F75E-4485-A763-91F65D492784}" type="presParOf" srcId="{B072D514-2E6C-4645-A21B-771BE9E55CF9}" destId="{FBAD645B-69F7-4EFF-9C81-64DF50C17DB1}" srcOrd="10" destOrd="0" presId="urn:microsoft.com/office/officeart/2005/8/layout/radial1"/>
    <dgm:cxn modelId="{80590E8C-321D-49DA-B6E4-B690B0B8FF32}" type="presParOf" srcId="{B072D514-2E6C-4645-A21B-771BE9E55CF9}" destId="{E298EFC5-3C97-44FC-ABC0-575A9EDE3092}" srcOrd="11" destOrd="0" presId="urn:microsoft.com/office/officeart/2005/8/layout/radial1"/>
    <dgm:cxn modelId="{A3ED6789-5FE0-4FBF-8442-DFDF373EB4B7}" type="presParOf" srcId="{E298EFC5-3C97-44FC-ABC0-575A9EDE3092}" destId="{253AC0F0-78D4-4CCF-82C6-5F57638B170D}" srcOrd="0" destOrd="0" presId="urn:microsoft.com/office/officeart/2005/8/layout/radial1"/>
    <dgm:cxn modelId="{FE345437-B7E0-46DD-A0E9-C1A838DBE68F}" type="presParOf" srcId="{B072D514-2E6C-4645-A21B-771BE9E55CF9}" destId="{AB3034ED-CB5E-4DD0-816A-DE5BF27C9D9D}" srcOrd="12" destOrd="0" presId="urn:microsoft.com/office/officeart/2005/8/layout/radial1"/>
    <dgm:cxn modelId="{2A29261C-3B4A-45A3-8864-0E86FE1D7504}" type="presParOf" srcId="{B072D514-2E6C-4645-A21B-771BE9E55CF9}" destId="{AF51048D-F29E-4EDA-A5E4-9EB9FF46E3E5}" srcOrd="13" destOrd="0" presId="urn:microsoft.com/office/officeart/2005/8/layout/radial1"/>
    <dgm:cxn modelId="{0CAE1B5F-52EC-45CF-A377-E3562EB8AAC2}" type="presParOf" srcId="{AF51048D-F29E-4EDA-A5E4-9EB9FF46E3E5}" destId="{2CC1EB25-4775-4E67-84D8-67EACCDA813B}" srcOrd="0" destOrd="0" presId="urn:microsoft.com/office/officeart/2005/8/layout/radial1"/>
    <dgm:cxn modelId="{36777C15-69CE-4D1B-9F42-0DD94B016D43}" type="presParOf" srcId="{B072D514-2E6C-4645-A21B-771BE9E55CF9}" destId="{9B816A4C-ED5C-4A25-B58F-FC5E73537C29}" srcOrd="14" destOrd="0" presId="urn:microsoft.com/office/officeart/2005/8/layout/radial1"/>
    <dgm:cxn modelId="{7ECD5B4A-41B9-4FBE-A98D-49379BEEB7FE}" type="presParOf" srcId="{B072D514-2E6C-4645-A21B-771BE9E55CF9}" destId="{C2806232-4981-4D54-9A66-F15BC4CA2C36}" srcOrd="15" destOrd="0" presId="urn:microsoft.com/office/officeart/2005/8/layout/radial1"/>
    <dgm:cxn modelId="{E529BDB2-E8C3-4946-B9BB-8812D412B671}" type="presParOf" srcId="{C2806232-4981-4D54-9A66-F15BC4CA2C36}" destId="{85D9CC57-C136-4F52-9C0F-0954C54FCB7F}" srcOrd="0" destOrd="0" presId="urn:microsoft.com/office/officeart/2005/8/layout/radial1"/>
    <dgm:cxn modelId="{D067E870-72E9-446A-ADC4-52F409CB0B04}" type="presParOf" srcId="{B072D514-2E6C-4645-A21B-771BE9E55CF9}" destId="{C905B14C-6579-4698-87F0-AB0280142A38}" srcOrd="16" destOrd="0" presId="urn:microsoft.com/office/officeart/2005/8/layout/radial1"/>
    <dgm:cxn modelId="{2BD09AAF-B55C-4C3B-8345-2AE9D5BABEFB}" type="presParOf" srcId="{B072D514-2E6C-4645-A21B-771BE9E55CF9}" destId="{961280B8-6BBE-46C0-9681-A091922B3438}" srcOrd="17" destOrd="0" presId="urn:microsoft.com/office/officeart/2005/8/layout/radial1"/>
    <dgm:cxn modelId="{603BE8EE-8021-42CC-B637-E8E89CC7341D}" type="presParOf" srcId="{961280B8-6BBE-46C0-9681-A091922B3438}" destId="{CE60A35D-C2A4-4CF1-9853-808F138AF9E3}" srcOrd="0" destOrd="0" presId="urn:microsoft.com/office/officeart/2005/8/layout/radial1"/>
    <dgm:cxn modelId="{878544BB-AE3A-48BC-9AAA-1B4E2508E20E}" type="presParOf" srcId="{B072D514-2E6C-4645-A21B-771BE9E55CF9}" destId="{4814A966-9301-47B0-B393-B9DE8212109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92B1-495E-49EC-A1DF-E351B05E9B09}">
      <dsp:nvSpPr>
        <dsp:cNvPr id="0" name=""/>
        <dsp:cNvSpPr/>
      </dsp:nvSpPr>
      <dsp:spPr>
        <a:xfrm>
          <a:off x="4875020" y="236572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EA Legal </a:t>
          </a:r>
        </a:p>
      </dsp:txBody>
      <dsp:txXfrm>
        <a:off x="5055170" y="2545875"/>
        <a:ext cx="869841" cy="869841"/>
      </dsp:txXfrm>
    </dsp:sp>
    <dsp:sp modelId="{4650ED59-693D-4D33-AB96-92CE45164665}">
      <dsp:nvSpPr>
        <dsp:cNvPr id="0" name=""/>
        <dsp:cNvSpPr/>
      </dsp:nvSpPr>
      <dsp:spPr>
        <a:xfrm rot="16200000">
          <a:off x="4934361" y="1799913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2304" y="1782209"/>
        <a:ext cx="55572" cy="55572"/>
      </dsp:txXfrm>
    </dsp:sp>
    <dsp:sp modelId="{0E098395-0685-4126-A98E-FF68CF1E3278}">
      <dsp:nvSpPr>
        <dsp:cNvPr id="0" name=""/>
        <dsp:cNvSpPr/>
      </dsp:nvSpPr>
      <dsp:spPr>
        <a:xfrm>
          <a:off x="4875020" y="2412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IP Policy/Practice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sp:txBody>
      <dsp:txXfrm>
        <a:off x="5055170" y="204275"/>
        <a:ext cx="869841" cy="869841"/>
      </dsp:txXfrm>
    </dsp:sp>
    <dsp:sp modelId="{88B05682-D3F6-4D7B-94F7-6F1AF1CB0706}">
      <dsp:nvSpPr>
        <dsp:cNvPr id="0" name=""/>
        <dsp:cNvSpPr/>
      </dsp:nvSpPr>
      <dsp:spPr>
        <a:xfrm rot="18600000">
          <a:off x="5686937" y="2073828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14880" y="2056124"/>
        <a:ext cx="55572" cy="55572"/>
      </dsp:txXfrm>
    </dsp:sp>
    <dsp:sp modelId="{FE3A7792-C762-476B-8D3C-293C0F28E40E}">
      <dsp:nvSpPr>
        <dsp:cNvPr id="0" name=""/>
        <dsp:cNvSpPr/>
      </dsp:nvSpPr>
      <dsp:spPr>
        <a:xfrm>
          <a:off x="6380171" y="57195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Business Affairs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sp:txBody>
      <dsp:txXfrm>
        <a:off x="6560321" y="752105"/>
        <a:ext cx="869841" cy="869841"/>
      </dsp:txXfrm>
    </dsp:sp>
    <dsp:sp modelId="{972BDA81-F172-48E9-A6AD-C95BF586ADDF}">
      <dsp:nvSpPr>
        <dsp:cNvPr id="0" name=""/>
        <dsp:cNvSpPr/>
      </dsp:nvSpPr>
      <dsp:spPr>
        <a:xfrm rot="21000000">
          <a:off x="6087374" y="2767406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15317" y="2749702"/>
        <a:ext cx="55572" cy="55572"/>
      </dsp:txXfrm>
    </dsp:sp>
    <dsp:sp modelId="{48323A15-7622-451D-9CC4-D6D02C413804}">
      <dsp:nvSpPr>
        <dsp:cNvPr id="0" name=""/>
        <dsp:cNvSpPr/>
      </dsp:nvSpPr>
      <dsp:spPr>
        <a:xfrm>
          <a:off x="7181046" y="1959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Corporate Groups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Legal Support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sp:txBody>
      <dsp:txXfrm>
        <a:off x="7361196" y="2139260"/>
        <a:ext cx="869841" cy="869841"/>
      </dsp:txXfrm>
    </dsp:sp>
    <dsp:sp modelId="{1C28E3C0-3F2C-48FB-8BB7-26B1D58010AC}">
      <dsp:nvSpPr>
        <dsp:cNvPr id="0" name=""/>
        <dsp:cNvSpPr/>
      </dsp:nvSpPr>
      <dsp:spPr>
        <a:xfrm rot="1800000">
          <a:off x="5948304" y="3556113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6247" y="3538410"/>
        <a:ext cx="55572" cy="55572"/>
      </dsp:txXfrm>
    </dsp:sp>
    <dsp:sp modelId="{37D5D520-97B9-43F6-ACB7-F340736F6EED}">
      <dsp:nvSpPr>
        <dsp:cNvPr id="0" name=""/>
        <dsp:cNvSpPr/>
      </dsp:nvSpPr>
      <dsp:spPr>
        <a:xfrm>
          <a:off x="6902905" y="353652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Intellectual Property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Enforcement Team</a:t>
          </a:r>
        </a:p>
      </dsp:txBody>
      <dsp:txXfrm>
        <a:off x="7083055" y="3716675"/>
        <a:ext cx="869841" cy="869841"/>
      </dsp:txXfrm>
    </dsp:sp>
    <dsp:sp modelId="{97794C83-63DF-4AD6-AE04-BEBADA072249}">
      <dsp:nvSpPr>
        <dsp:cNvPr id="0" name=""/>
        <dsp:cNvSpPr/>
      </dsp:nvSpPr>
      <dsp:spPr>
        <a:xfrm rot="4200000">
          <a:off x="5334798" y="4070905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2741" y="4053202"/>
        <a:ext cx="55572" cy="55572"/>
      </dsp:txXfrm>
    </dsp:sp>
    <dsp:sp modelId="{FBAD645B-69F7-4EFF-9C81-64DF50C17DB1}">
      <dsp:nvSpPr>
        <dsp:cNvPr id="0" name=""/>
        <dsp:cNvSpPr/>
      </dsp:nvSpPr>
      <dsp:spPr>
        <a:xfrm>
          <a:off x="5675894" y="4566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Legal Approvals/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Intellectual Property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Protection Team</a:t>
          </a:r>
        </a:p>
      </dsp:txBody>
      <dsp:txXfrm>
        <a:off x="5856044" y="4746260"/>
        <a:ext cx="869841" cy="869841"/>
      </dsp:txXfrm>
    </dsp:sp>
    <dsp:sp modelId="{E298EFC5-3C97-44FC-ABC0-575A9EDE3092}">
      <dsp:nvSpPr>
        <dsp:cNvPr id="0" name=""/>
        <dsp:cNvSpPr/>
      </dsp:nvSpPr>
      <dsp:spPr>
        <a:xfrm rot="6600000">
          <a:off x="4533924" y="4070905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61867" y="4053202"/>
        <a:ext cx="55572" cy="55572"/>
      </dsp:txXfrm>
    </dsp:sp>
    <dsp:sp modelId="{AB3034ED-CB5E-4DD0-816A-DE5BF27C9D9D}">
      <dsp:nvSpPr>
        <dsp:cNvPr id="0" name=""/>
        <dsp:cNvSpPr/>
      </dsp:nvSpPr>
      <dsp:spPr>
        <a:xfrm>
          <a:off x="4074145" y="4566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Licensing Team</a:t>
          </a:r>
        </a:p>
      </dsp:txBody>
      <dsp:txXfrm>
        <a:off x="4254295" y="4746260"/>
        <a:ext cx="869841" cy="869841"/>
      </dsp:txXfrm>
    </dsp:sp>
    <dsp:sp modelId="{AF51048D-F29E-4EDA-A5E4-9EB9FF46E3E5}">
      <dsp:nvSpPr>
        <dsp:cNvPr id="0" name=""/>
        <dsp:cNvSpPr/>
      </dsp:nvSpPr>
      <dsp:spPr>
        <a:xfrm rot="9000000">
          <a:off x="3920418" y="3556113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48361" y="3538410"/>
        <a:ext cx="55572" cy="55572"/>
      </dsp:txXfrm>
    </dsp:sp>
    <dsp:sp modelId="{9B816A4C-ED5C-4A25-B58F-FC5E73537C29}">
      <dsp:nvSpPr>
        <dsp:cNvPr id="0" name=""/>
        <dsp:cNvSpPr/>
      </dsp:nvSpPr>
      <dsp:spPr>
        <a:xfrm>
          <a:off x="2847134" y="353652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Privacy Team</a:t>
          </a:r>
        </a:p>
      </dsp:txBody>
      <dsp:txXfrm>
        <a:off x="3027284" y="3716675"/>
        <a:ext cx="869841" cy="869841"/>
      </dsp:txXfrm>
    </dsp:sp>
    <dsp:sp modelId="{C2806232-4981-4D54-9A66-F15BC4CA2C36}">
      <dsp:nvSpPr>
        <dsp:cNvPr id="0" name=""/>
        <dsp:cNvSpPr/>
      </dsp:nvSpPr>
      <dsp:spPr>
        <a:xfrm rot="11400000">
          <a:off x="3781348" y="2767406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09291" y="2749702"/>
        <a:ext cx="55572" cy="55572"/>
      </dsp:txXfrm>
    </dsp:sp>
    <dsp:sp modelId="{C905B14C-6579-4698-87F0-AB0280142A38}">
      <dsp:nvSpPr>
        <dsp:cNvPr id="0" name=""/>
        <dsp:cNvSpPr/>
      </dsp:nvSpPr>
      <dsp:spPr>
        <a:xfrm>
          <a:off x="2568994" y="1959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Mergers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Acquisitions Team</a:t>
          </a:r>
        </a:p>
      </dsp:txBody>
      <dsp:txXfrm>
        <a:off x="2749144" y="2139260"/>
        <a:ext cx="869841" cy="869841"/>
      </dsp:txXfrm>
    </dsp:sp>
    <dsp:sp modelId="{961280B8-6BBE-46C0-9681-A091922B3438}">
      <dsp:nvSpPr>
        <dsp:cNvPr id="0" name=""/>
        <dsp:cNvSpPr/>
      </dsp:nvSpPr>
      <dsp:spPr>
        <a:xfrm rot="13800000">
          <a:off x="4181785" y="2073828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09728" y="2056124"/>
        <a:ext cx="55572" cy="55572"/>
      </dsp:txXfrm>
    </dsp:sp>
    <dsp:sp modelId="{4814A966-9301-47B0-B393-B9DE8212109D}">
      <dsp:nvSpPr>
        <dsp:cNvPr id="0" name=""/>
        <dsp:cNvSpPr/>
      </dsp:nvSpPr>
      <dsp:spPr>
        <a:xfrm>
          <a:off x="3369868" y="57195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Stock Administration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Team</a:t>
          </a:r>
        </a:p>
      </dsp:txBody>
      <dsp:txXfrm>
        <a:off x="3550018" y="752105"/>
        <a:ext cx="869841" cy="86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93C99-0D69-4F47-A388-EAFE6074987E}" type="datetimeFigureOut">
              <a:rPr lang="en-US" smtClean="0"/>
              <a:t>2014-09-13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34C581-C315-475D-9626-51C2EA7A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EFCBCB-0E06-44E3-8800-DC13442B96AF}" type="datetimeFigureOut">
              <a:rPr lang="en-US" smtClean="0"/>
              <a:t>2014-09-13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BE61AB-07EB-4296-9910-FB72953D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508ED-F215-4DCF-A73E-3C82737DAC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895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5DCC8-CBBF-4EE5-BFC4-5507C5FEA65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23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CD9EC-8FC5-4D49-9173-2526411771F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73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024E1-13B9-4EE7-ADE3-37466020CD0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13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4CCF6-5FFA-4A59-B787-BA3BEE3CFC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55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04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3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348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8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0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3C5008-01FD-4E0C-9970-F38520C9CC0A}" type="datetimeFigureOut">
              <a:rPr lang="en-US" smtClean="0"/>
              <a:pPr/>
              <a:t>2014-09-13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eac.ad.ea.com\sports\HR\Legal\2013 Pictures\ea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96200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4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Protection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76800"/>
          </a:xfrm>
        </p:spPr>
        <p:txBody>
          <a:bodyPr>
            <a:normAutofit fontScale="92500" lnSpcReduction="20000"/>
          </a:bodyPr>
          <a:lstStyle/>
          <a:p>
            <a:endParaRPr lang="en-US" sz="2200" b="1" dirty="0" smtClean="0">
              <a:solidFill>
                <a:srgbClr val="C00000"/>
              </a:solidFill>
            </a:endParaRPr>
          </a:p>
          <a:p>
            <a:pPr marL="36576" indent="0">
              <a:buNone/>
            </a:pPr>
            <a:r>
              <a:rPr lang="en-US" sz="2200" b="1" dirty="0" smtClean="0"/>
              <a:t>Patents, Trademarks, IP Enforcement Issues, IP related litigation, Patent Infringement, Copyright Infringement</a:t>
            </a:r>
          </a:p>
          <a:p>
            <a:pPr lvl="1"/>
            <a:endParaRPr lang="en-US" sz="2200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200" dirty="0" smtClean="0"/>
              <a:t>	Responsible </a:t>
            </a:r>
            <a:r>
              <a:rPr lang="en-US" sz="2200" dirty="0"/>
              <a:t>for many aspects related to the use of </a:t>
            </a:r>
            <a:r>
              <a:rPr lang="en-US" sz="2200" dirty="0" smtClean="0"/>
              <a:t>EA’s intellectual </a:t>
            </a:r>
            <a:r>
              <a:rPr lang="en-US" sz="2200" dirty="0"/>
              <a:t>property, as well as that of EA’s licensors. </a:t>
            </a:r>
          </a:p>
          <a:p>
            <a:pPr lvl="1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  <a:buNone/>
            </a:pPr>
            <a:r>
              <a:rPr lang="en-US" sz="2200" dirty="0" smtClean="0"/>
              <a:t>	Includes </a:t>
            </a:r>
            <a:r>
              <a:rPr lang="en-US" sz="2200" dirty="0"/>
              <a:t>review of all game related materials, promotions, trademark clearances, permission requests, etc.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  <a:buNone/>
            </a:pPr>
            <a:r>
              <a:rPr lang="en-US" sz="2200" dirty="0" smtClean="0"/>
              <a:t>	Responsible </a:t>
            </a:r>
            <a:r>
              <a:rPr lang="en-US" sz="2200" dirty="0"/>
              <a:t>for many aspects related to the use of EA’s intellectual property, as well as that of EA’s licensors. </a:t>
            </a:r>
          </a:p>
          <a:p>
            <a:pPr lvl="1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  <a:buNone/>
            </a:pPr>
            <a:r>
              <a:rPr lang="en-US" sz="2200" dirty="0" smtClean="0"/>
              <a:t>	Includes </a:t>
            </a:r>
            <a:r>
              <a:rPr lang="en-US" sz="2200" dirty="0"/>
              <a:t>review of all game related materials, promotions, trademark clearances, permission requests,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0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9" y="596537"/>
            <a:ext cx="8763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dirty="0"/>
              <a:t>Privacy </a:t>
            </a:r>
            <a:r>
              <a:rPr lang="en-US" sz="4900" dirty="0" smtClean="0"/>
              <a:t>Team</a:t>
            </a:r>
            <a:r>
              <a:rPr lang="en-US" sz="3600" dirty="0" smtClean="0">
                <a:latin typeface="Cooper Black" pitchFamily="18" charset="0"/>
              </a:rPr>
              <a:t/>
            </a:r>
            <a:br>
              <a:rPr lang="en-US" sz="3600" dirty="0" smtClean="0">
                <a:latin typeface="Cooper Black" pitchFamily="18" charset="0"/>
              </a:rPr>
            </a:br>
            <a:r>
              <a:rPr lang="en-US" sz="3600" dirty="0">
                <a:latin typeface="Cooper Black" pitchFamily="18" charset="0"/>
              </a:rPr>
              <a:t/>
            </a:r>
            <a:br>
              <a:rPr lang="en-US" sz="3600" dirty="0">
                <a:latin typeface="Cooper Black" pitchFamily="18" charset="0"/>
              </a:rPr>
            </a:br>
            <a:r>
              <a:rPr lang="en-US" sz="2700" b="1" dirty="0" smtClean="0">
                <a:latin typeface="+mn-lt"/>
              </a:rPr>
              <a:t>Provide </a:t>
            </a:r>
            <a:r>
              <a:rPr lang="en-US" sz="2700" b="1" dirty="0">
                <a:latin typeface="+mn-lt"/>
              </a:rPr>
              <a:t>privacy policy compliance and data protection </a:t>
            </a:r>
            <a:r>
              <a:rPr lang="en-US" sz="2700" b="1" dirty="0" smtClean="0">
                <a:latin typeface="+mn-lt"/>
              </a:rPr>
              <a:t>guidelines</a:t>
            </a:r>
            <a:br>
              <a:rPr lang="en-US" sz="2700" b="1" dirty="0" smtClean="0">
                <a:latin typeface="+mn-lt"/>
              </a:rPr>
            </a:br>
            <a:r>
              <a:rPr lang="en-US" sz="2700" b="1" dirty="0">
                <a:latin typeface="+mn-lt"/>
              </a:rPr>
              <a:t/>
            </a:r>
            <a:br>
              <a:rPr lang="en-US" sz="2700" b="1" dirty="0">
                <a:latin typeface="+mn-lt"/>
              </a:rPr>
            </a:br>
            <a:endParaRPr lang="en-US" sz="27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rapidly becoming a </a:t>
            </a:r>
            <a:r>
              <a:rPr lang="en-US" sz="2400" dirty="0" smtClean="0"/>
              <a:t>major </a:t>
            </a:r>
            <a:r>
              <a:rPr lang="en-US" sz="2400" dirty="0"/>
              <a:t>part of the legal team’s role within EA</a:t>
            </a:r>
            <a:endParaRPr lang="en-US" sz="2400" b="1" dirty="0" smtClean="0"/>
          </a:p>
          <a:p>
            <a:pPr marL="457200" lvl="1" indent="0">
              <a:buNone/>
            </a:pPr>
            <a:endParaRPr lang="en-US" sz="2400" b="1" dirty="0" smtClean="0"/>
          </a:p>
          <a:p>
            <a:pPr lvl="1"/>
            <a:r>
              <a:rPr lang="en-US" sz="2400" dirty="0" smtClean="0"/>
              <a:t>Privacy breaches or lapses can have devastating consequences for the business and the ability to provide rapid and accurate advice is critical</a:t>
            </a:r>
          </a:p>
          <a:p>
            <a:pPr lvl="1"/>
            <a:endParaRPr lang="en-US" sz="2400" dirty="0" smtClean="0"/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Sony’s PlayStation Network was breached in 2011 and resulted in a total shutdown of the service with both a financial cost and damage to the brand</a:t>
            </a:r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54355" y="512922"/>
            <a:ext cx="8229600" cy="5826443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sz="3600" dirty="0">
                <a:latin typeface="+mj-lt"/>
              </a:rPr>
              <a:t>Stock Administration Team</a:t>
            </a:r>
          </a:p>
          <a:p>
            <a:pPr lvl="1" eaLnBrk="1" hangingPunct="1">
              <a:buFont typeface="Lucida Grande" charset="0"/>
              <a:buNone/>
            </a:pPr>
            <a:r>
              <a:rPr lang="en-US" sz="2000" dirty="0" smtClean="0"/>
              <a:t>	Responsible </a:t>
            </a:r>
            <a:r>
              <a:rPr lang="en-US" sz="2000" dirty="0"/>
              <a:t>for processing stock option and ESPP </a:t>
            </a:r>
            <a:r>
              <a:rPr lang="en-US" sz="2000" dirty="0" smtClean="0"/>
              <a:t>transactions, SEC compliance including stock </a:t>
            </a:r>
            <a:r>
              <a:rPr lang="en-US" sz="2000" dirty="0"/>
              <a:t>reporting and reconciliation.</a:t>
            </a:r>
          </a:p>
          <a:p>
            <a:pPr lvl="1" eaLnBrk="1" hangingPunct="1">
              <a:buFont typeface="Lucida Grande" charset="0"/>
              <a:buNone/>
            </a:pPr>
            <a:endParaRPr lang="en-US" sz="2000" dirty="0">
              <a:latin typeface="Comic Sans MS" pitchFamily="66" charset="0"/>
            </a:endParaRPr>
          </a:p>
          <a:p>
            <a:pPr lvl="1" eaLnBrk="1" hangingPunct="1">
              <a:buFont typeface="Lucida Grande" charset="0"/>
              <a:buNone/>
            </a:pPr>
            <a:endParaRPr lang="en-US" sz="2000" dirty="0">
              <a:latin typeface="Comic Sans MS" pitchFamily="66" charset="0"/>
            </a:endParaRPr>
          </a:p>
          <a:p>
            <a:pPr eaLnBrk="1" hangingPunct="1"/>
            <a:r>
              <a:rPr lang="en-US" sz="3600" dirty="0">
                <a:latin typeface="+mj-lt"/>
              </a:rPr>
              <a:t>Mergers &amp; Acquisitions Team</a:t>
            </a:r>
          </a:p>
          <a:p>
            <a:pPr lvl="1" eaLnBrk="1" hangingPunct="1">
              <a:buFont typeface="Lucida Grande" charset="0"/>
              <a:buNone/>
            </a:pPr>
            <a:r>
              <a:rPr lang="en-US" sz="2000" dirty="0" smtClean="0"/>
              <a:t>	Advice </a:t>
            </a:r>
            <a:r>
              <a:rPr lang="en-US" sz="2000" dirty="0"/>
              <a:t>and counsel with respect to EA’s acquisitions, investments and other strategic corporate transactions.</a:t>
            </a:r>
          </a:p>
          <a:p>
            <a:pPr lvl="1" eaLnBrk="1" hangingPunct="1">
              <a:buFont typeface="Lucida Grande" charset="0"/>
              <a:buNone/>
            </a:pPr>
            <a:endParaRPr lang="en-US" sz="2000" dirty="0">
              <a:latin typeface="Comic Sans MS" pitchFamily="66" charset="0"/>
            </a:endParaRPr>
          </a:p>
          <a:p>
            <a:pPr lvl="1" eaLnBrk="1" hangingPunct="1">
              <a:buFont typeface="Lucida Grande" charset="0"/>
              <a:buNone/>
            </a:pPr>
            <a:r>
              <a:rPr lang="en-US" sz="2000" dirty="0" smtClean="0"/>
              <a:t>Key acquisitions:</a:t>
            </a:r>
          </a:p>
          <a:p>
            <a:pPr marL="790956" lvl="1" indent="-342900" eaLnBrk="1" hangingPunct="1">
              <a:buFont typeface="Lucida Grande" charset="0"/>
              <a:buAutoNum type="alphaLcParenR"/>
            </a:pPr>
            <a:r>
              <a:rPr lang="en-US" sz="2000" dirty="0" err="1" smtClean="0"/>
              <a:t>BioWare</a:t>
            </a:r>
            <a:r>
              <a:rPr lang="en-US" sz="2000" dirty="0" smtClean="0"/>
              <a:t> – 2008</a:t>
            </a:r>
          </a:p>
          <a:p>
            <a:pPr marL="790956" lvl="1" indent="-342900" eaLnBrk="1" hangingPunct="1">
              <a:buFont typeface="Lucida Grande" charset="0"/>
              <a:buAutoNum type="alphaLcParenR"/>
            </a:pPr>
            <a:r>
              <a:rPr lang="en-US" sz="2000" dirty="0" err="1" smtClean="0"/>
              <a:t>PopCap</a:t>
            </a:r>
            <a:r>
              <a:rPr lang="en-US" sz="2000" dirty="0" smtClean="0"/>
              <a:t> – 2011</a:t>
            </a:r>
          </a:p>
          <a:p>
            <a:pPr marL="790956" lvl="1" indent="-342900" eaLnBrk="1" hangingPunct="1">
              <a:buFont typeface="Lucida Grande" charset="0"/>
              <a:buAutoNum type="alphaLcParenR"/>
            </a:pPr>
            <a:r>
              <a:rPr lang="en-US" sz="2000" dirty="0" smtClean="0"/>
              <a:t>2 </a:t>
            </a:r>
            <a:r>
              <a:rPr lang="en-US" sz="2000" dirty="0" err="1" smtClean="0"/>
              <a:t>Strategtic</a:t>
            </a:r>
            <a:r>
              <a:rPr lang="en-US" sz="2000" dirty="0" smtClean="0"/>
              <a:t> Canadian acquisitions in PEI in 2011 and 2012</a:t>
            </a:r>
          </a:p>
          <a:p>
            <a:pPr lvl="1" eaLnBrk="1" hangingPunct="1">
              <a:buFont typeface="Lucida Grande" charset="0"/>
              <a:buNone/>
            </a:pPr>
            <a:endParaRPr lang="en-US" sz="1800" dirty="0">
              <a:latin typeface="Comic Sans MS" pitchFamily="66" charset="0"/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381000"/>
            <a:ext cx="8229600" cy="5872163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endParaRPr lang="en-US" sz="1100" dirty="0">
              <a:latin typeface="Cooper Black" pitchFamily="18" charset="0"/>
            </a:endParaRPr>
          </a:p>
          <a:p>
            <a:pPr>
              <a:spcBef>
                <a:spcPts val="1080"/>
              </a:spcBef>
            </a:pPr>
            <a:r>
              <a:rPr lang="en-US" sz="3600" dirty="0" smtClean="0">
                <a:latin typeface="+mj-lt"/>
              </a:rPr>
              <a:t>Business Affairs Team</a:t>
            </a:r>
            <a:endParaRPr lang="en-US" sz="3600" dirty="0">
              <a:latin typeface="+mj-lt"/>
            </a:endParaRPr>
          </a:p>
          <a:p>
            <a:pPr lvl="1">
              <a:spcBef>
                <a:spcPts val="540"/>
              </a:spcBef>
              <a:buNone/>
            </a:pPr>
            <a:r>
              <a:rPr lang="en-US" sz="2400" dirty="0"/>
              <a:t>→ 	Provide counsel to studios on a wide range of production-related issues, with heavy emphasis on business issues related to development and talent deals, and acquisition and licensing third-party content.</a:t>
            </a:r>
          </a:p>
          <a:p>
            <a:pPr lvl="3">
              <a:spcBef>
                <a:spcPts val="540"/>
              </a:spcBef>
              <a:buFont typeface="Wingdings" pitchFamily="2" charset="2"/>
              <a:buChar char=""/>
            </a:pPr>
            <a:r>
              <a:rPr lang="en-US" sz="2400" dirty="0"/>
              <a:t>Inbound licenses (assets, technology)</a:t>
            </a:r>
          </a:p>
          <a:p>
            <a:pPr lvl="3">
              <a:spcBef>
                <a:spcPts val="540"/>
              </a:spcBef>
              <a:buFont typeface="Wingdings" pitchFamily="2" charset="2"/>
              <a:buChar char=""/>
            </a:pPr>
            <a:r>
              <a:rPr lang="en-US" sz="2400" dirty="0"/>
              <a:t>External development (full games, lower cost development)</a:t>
            </a:r>
          </a:p>
          <a:p>
            <a:pPr lvl="3">
              <a:spcBef>
                <a:spcPts val="540"/>
              </a:spcBef>
              <a:buFont typeface="Wingdings" pitchFamily="2" charset="2"/>
              <a:buChar char=""/>
            </a:pPr>
            <a:r>
              <a:rPr lang="en-US" sz="2400" dirty="0"/>
              <a:t>Platform licenses (</a:t>
            </a:r>
            <a:r>
              <a:rPr lang="en-US" sz="2400" dirty="0" err="1"/>
              <a:t>Msft</a:t>
            </a:r>
            <a:r>
              <a:rPr lang="en-US" sz="2400" dirty="0"/>
              <a:t>, Sony, Apple, Nintendo)</a:t>
            </a:r>
          </a:p>
          <a:p>
            <a:pPr lvl="3">
              <a:spcBef>
                <a:spcPts val="540"/>
              </a:spcBef>
              <a:buFont typeface="Wingdings" pitchFamily="2" charset="2"/>
              <a:buChar char=""/>
            </a:pPr>
            <a:r>
              <a:rPr lang="en-US" sz="2400" dirty="0"/>
              <a:t>Online Distribution (FIFA Online, </a:t>
            </a:r>
            <a:r>
              <a:rPr lang="en-US" sz="2400" dirty="0" smtClean="0"/>
              <a:t>NFS)</a:t>
            </a:r>
            <a:endParaRPr lang="en-US" sz="2400" dirty="0"/>
          </a:p>
          <a:p>
            <a:pPr lvl="3">
              <a:spcBef>
                <a:spcPts val="540"/>
              </a:spcBef>
              <a:buFont typeface="Wingdings" pitchFamily="2" charset="2"/>
              <a:buChar char=""/>
            </a:pPr>
            <a:r>
              <a:rPr lang="en-US" sz="2400" dirty="0"/>
              <a:t>Emerging Technologies (streaming, Smart TV)</a:t>
            </a:r>
          </a:p>
          <a:p>
            <a:pPr lvl="1">
              <a:spcBef>
                <a:spcPts val="54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07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8229600" cy="4526280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>
                <a:latin typeface="+mj-lt"/>
              </a:rPr>
              <a:t>Corporate Groups - Legal Support </a:t>
            </a:r>
            <a:endParaRPr lang="en-US" sz="4000" b="1" dirty="0" smtClean="0">
              <a:latin typeface="+mj-lt"/>
            </a:endParaRPr>
          </a:p>
          <a:p>
            <a:pPr eaLnBrk="1" hangingPunct="1"/>
            <a:endParaRPr lang="en-US" b="1" dirty="0"/>
          </a:p>
          <a:p>
            <a:pPr lvl="1" eaLnBrk="1" hangingPunct="1"/>
            <a:r>
              <a:rPr lang="en-US" sz="2400" dirty="0"/>
              <a:t>Legal counsel and support is provided to all EA Corporate Groups, including Corporate Services, Facilities, Finance, Human Resources, IT, Operations and Retail </a:t>
            </a:r>
            <a:r>
              <a:rPr lang="en-US" sz="2400" dirty="0" smtClean="0"/>
              <a:t>Sales</a:t>
            </a:r>
          </a:p>
          <a:p>
            <a:pPr marL="448056" lvl="1" indent="0" eaLnBrk="1" hangingPunct="1">
              <a:buNone/>
            </a:pPr>
            <a:endParaRPr lang="en-US" sz="2400" dirty="0"/>
          </a:p>
          <a:p>
            <a:pPr lvl="1" eaLnBrk="1" hangingPunct="1"/>
            <a:r>
              <a:rPr lang="en-US" sz="2400" dirty="0"/>
              <a:t>Represents the bulk of non-IP/game related work </a:t>
            </a:r>
          </a:p>
          <a:p>
            <a:pPr eaLnBrk="1" hangingPunct="1"/>
            <a:endParaRPr lang="en-US" b="1" dirty="0" smtClean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Corporate Services-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Employment/Consulting Contracts</a:t>
            </a:r>
          </a:p>
          <a:p>
            <a:r>
              <a:rPr lang="en-US" dirty="0" smtClean="0"/>
              <a:t>HR Policies</a:t>
            </a:r>
          </a:p>
          <a:p>
            <a:r>
              <a:rPr lang="en-US" dirty="0" smtClean="0"/>
              <a:t>Compensation and Benefits (ESPP; RRSP Matching Program; Equity Incentive Programs)</a:t>
            </a:r>
          </a:p>
          <a:p>
            <a:r>
              <a:rPr lang="en-US" dirty="0" smtClean="0"/>
              <a:t>Hiring, Firing and Performance Management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8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Corporate Services -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r>
              <a:rPr lang="en-US" dirty="0" smtClean="0"/>
              <a:t>EA sources and recruits top talent world wide</a:t>
            </a:r>
          </a:p>
          <a:p>
            <a:r>
              <a:rPr lang="en-US" dirty="0" smtClean="0"/>
              <a:t>At any given time in Burnaby as many as 400+ employees will be foreign nationals working under work permits</a:t>
            </a:r>
          </a:p>
          <a:p>
            <a:r>
              <a:rPr lang="en-US" dirty="0" smtClean="0"/>
              <a:t>The ability to easily access talent from abroad is critical and can often determine whether products are developed here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5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Corporate Services - Performers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Performers</a:t>
            </a:r>
          </a:p>
          <a:p>
            <a:pPr lvl="1"/>
            <a:r>
              <a:rPr lang="en-US" dirty="0" smtClean="0"/>
              <a:t>EA uses a variety of performers </a:t>
            </a:r>
          </a:p>
          <a:p>
            <a:pPr lvl="2"/>
            <a:r>
              <a:rPr lang="en-US" dirty="0" smtClean="0"/>
              <a:t>For motion capture, facial/likeness capture</a:t>
            </a:r>
          </a:p>
          <a:p>
            <a:pPr lvl="2"/>
            <a:r>
              <a:rPr lang="en-US" dirty="0" smtClean="0"/>
              <a:t>For voice over work </a:t>
            </a:r>
          </a:p>
          <a:p>
            <a:pPr lvl="2"/>
            <a:r>
              <a:rPr lang="en-US" dirty="0" smtClean="0"/>
              <a:t>For promotion or marketing purposes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\\eac-home.eac.ad.ea.com\home\bdartnell\My Documents\My Pictures\captur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eac-home.eac.ad.ea.com\home\bdartnell\My Documents\My Pictures\cap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8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Key Corporate Services – Facilities and 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37787" cy="2514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Facilities in all 5 Provinces </a:t>
            </a:r>
          </a:p>
          <a:p>
            <a:pPr lvl="2"/>
            <a:r>
              <a:rPr lang="en-US" dirty="0" smtClean="0"/>
              <a:t>Combination of owned/leased</a:t>
            </a:r>
          </a:p>
          <a:p>
            <a:pPr lvl="2"/>
            <a:r>
              <a:rPr lang="en-US" dirty="0" smtClean="0"/>
              <a:t>Lease agreements/amendments</a:t>
            </a:r>
          </a:p>
          <a:p>
            <a:pPr lvl="2"/>
            <a:r>
              <a:rPr lang="en-US" dirty="0" smtClean="0"/>
              <a:t>Facilities and IT related contracts </a:t>
            </a:r>
          </a:p>
        </p:txBody>
      </p:sp>
    </p:spTree>
    <p:extLst>
      <p:ext uri="{BB962C8B-B14F-4D97-AF65-F5344CB8AC3E}">
        <p14:creationId xmlns:p14="http://schemas.microsoft.com/office/powerpoint/2010/main" val="353129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Employment related litigation</a:t>
            </a:r>
          </a:p>
          <a:p>
            <a:pPr lvl="1"/>
            <a:r>
              <a:rPr lang="en-US" dirty="0" smtClean="0"/>
              <a:t>Wrongful dismissal / Employment Standards</a:t>
            </a:r>
          </a:p>
          <a:p>
            <a:pPr lvl="1"/>
            <a:r>
              <a:rPr lang="en-US" dirty="0" smtClean="0"/>
              <a:t>Human Rights</a:t>
            </a:r>
          </a:p>
          <a:p>
            <a:pPr lvl="1"/>
            <a:r>
              <a:rPr lang="en-US" dirty="0" smtClean="0"/>
              <a:t>WCB</a:t>
            </a:r>
          </a:p>
          <a:p>
            <a:r>
              <a:rPr lang="en-US" dirty="0" smtClean="0"/>
              <a:t>IP Litigation</a:t>
            </a:r>
          </a:p>
          <a:p>
            <a:pPr lvl="1"/>
            <a:r>
              <a:rPr lang="en-US" dirty="0" smtClean="0"/>
              <a:t>Not generally a Canadian issue</a:t>
            </a:r>
          </a:p>
          <a:p>
            <a:r>
              <a:rPr lang="en-US" dirty="0" smtClean="0"/>
              <a:t>Other</a:t>
            </a:r>
            <a:endParaRPr lang="en-US" dirty="0"/>
          </a:p>
          <a:p>
            <a:pPr lvl="1"/>
            <a:r>
              <a:rPr lang="en-US" dirty="0" smtClean="0"/>
              <a:t>Real estate, services or suppliers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27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Brian?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Called </a:t>
            </a:r>
            <a:r>
              <a:rPr lang="en-US" dirty="0"/>
              <a:t>to the Bar in March </a:t>
            </a:r>
            <a:r>
              <a:rPr lang="en-US" dirty="0" smtClean="0"/>
              <a:t>1998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EA - Responsible for the oversight and management of the legal team in Canada and the delivery of legal services to the Canadian operations.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Canadian legal team consists of three lawyers, a paralegal, an immigration specialist and an administrative assistant.  Supported by a much larger legal team based in Redwood Shores, California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bottom line… Balancing Risk Against Reward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7467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Managing risk </a:t>
            </a:r>
            <a:r>
              <a:rPr lang="en-US" sz="3600" dirty="0" err="1" smtClean="0"/>
              <a:t>vs</a:t>
            </a:r>
            <a:r>
              <a:rPr lang="en-US" sz="3600" dirty="0" smtClean="0"/>
              <a:t> eliminating risk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2 guiding principles:</a:t>
            </a:r>
          </a:p>
          <a:p>
            <a:pPr marL="1828800" lvl="3" indent="-514350">
              <a:buFont typeface="+mj-lt"/>
              <a:buAutoNum type="romanLcPeriod"/>
            </a:pPr>
            <a:r>
              <a:rPr lang="en-US" sz="3200" dirty="0" smtClean="0"/>
              <a:t>Retain control over IP</a:t>
            </a:r>
          </a:p>
          <a:p>
            <a:pPr marL="1828800" lvl="3" indent="-514350">
              <a:buFont typeface="+mj-lt"/>
              <a:buAutoNum type="romanLcPeriod"/>
            </a:pPr>
            <a:r>
              <a:rPr lang="en-US" sz="3200" dirty="0" smtClean="0"/>
              <a:t>Enable the business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23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Operate in 5 Provinces – BC, AB, ONT, QUE and PEI</a:t>
            </a:r>
          </a:p>
          <a:p>
            <a:endParaRPr lang="en-US" dirty="0" smtClean="0"/>
          </a:p>
          <a:p>
            <a:r>
              <a:rPr lang="en-US" dirty="0" smtClean="0"/>
              <a:t>Have over 2000 full time employees </a:t>
            </a:r>
          </a:p>
          <a:p>
            <a:endParaRPr lang="en-US" dirty="0"/>
          </a:p>
          <a:p>
            <a:r>
              <a:rPr lang="en-US" dirty="0" smtClean="0"/>
              <a:t>Burnaby Studio is one of the largest game development studios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8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\\eac-home.eac.ad.ea.com\home\bdartnell\My Documents\My Pictures\EAS_HR_Vancouver_Marque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18" y="381000"/>
            <a:ext cx="883920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1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BRIAN DOES ALL 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88501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*As imagined by my family, friends, </a:t>
            </a:r>
            <a:r>
              <a:rPr lang="en-US" dirty="0" err="1" smtClean="0"/>
              <a:t>neighbours</a:t>
            </a:r>
            <a:r>
              <a:rPr lang="en-US" dirty="0" smtClean="0"/>
              <a:t>, and former law firm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BRIAN DOES ALL 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388846"/>
              </p:ext>
            </p:extLst>
          </p:nvPr>
        </p:nvGraphicFramePr>
        <p:xfrm>
          <a:off x="457200" y="16764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06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NEEDS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Game companies … are … companies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legal needs of EA are in many respects no different than those at any large, publicly traded, multi-national 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9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672111" y="889986"/>
          <a:ext cx="10980182" cy="582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7" name="Text Box 78"/>
          <p:cNvSpPr txBox="1">
            <a:spLocks/>
          </p:cNvSpPr>
          <p:nvPr/>
        </p:nvSpPr>
        <p:spPr bwMode="auto">
          <a:xfrm>
            <a:off x="360045" y="252889"/>
            <a:ext cx="3823335" cy="6370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Groups that make up EA Legal worldwide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4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49996"/>
            <a:ext cx="8763000" cy="5826443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endParaRPr lang="en-US" dirty="0" smtClean="0">
              <a:latin typeface="Cooper Black" pitchFamily="18" charset="0"/>
            </a:endParaRPr>
          </a:p>
          <a:p>
            <a:pPr eaLnBrk="1" hangingPunct="1"/>
            <a:r>
              <a:rPr lang="en-US" sz="4000" dirty="0" smtClean="0">
                <a:latin typeface="+mj-lt"/>
              </a:rPr>
              <a:t>Licensing (Transaction) Teams</a:t>
            </a:r>
          </a:p>
          <a:p>
            <a:pPr eaLnBrk="1" hangingPunct="1"/>
            <a:endParaRPr lang="en-US" dirty="0" smtClean="0"/>
          </a:p>
          <a:p>
            <a:pPr marL="576072" lvl="1">
              <a:spcBef>
                <a:spcPts val="0"/>
              </a:spcBef>
              <a:buNone/>
            </a:pPr>
            <a:r>
              <a:rPr lang="en-US" sz="1800" dirty="0"/>
              <a:t> 	</a:t>
            </a:r>
            <a:r>
              <a:rPr lang="en-US" sz="2400" dirty="0"/>
              <a:t>Provide support and expertise to </a:t>
            </a:r>
            <a:r>
              <a:rPr lang="en-US" sz="2400" dirty="0" smtClean="0"/>
              <a:t>studio and </a:t>
            </a:r>
            <a:r>
              <a:rPr lang="en-US" sz="2400" dirty="0"/>
              <a:t>procurement teams, product development </a:t>
            </a:r>
            <a:r>
              <a:rPr lang="en-US" sz="2400" dirty="0" smtClean="0"/>
              <a:t>teams </a:t>
            </a:r>
            <a:r>
              <a:rPr lang="en-US" sz="2400" dirty="0"/>
              <a:t>(both online and packaged-goods) and </a:t>
            </a:r>
            <a:r>
              <a:rPr lang="en-US" sz="2400" dirty="0" smtClean="0"/>
              <a:t>marketing </a:t>
            </a:r>
            <a:r>
              <a:rPr lang="en-US" sz="2400" dirty="0"/>
              <a:t>teams to draft, review, negotiate </a:t>
            </a:r>
            <a:r>
              <a:rPr lang="en-US" sz="2400" dirty="0" smtClean="0"/>
              <a:t>and </a:t>
            </a:r>
            <a:r>
              <a:rPr lang="en-US" sz="2400" dirty="0"/>
              <a:t>interpret technology </a:t>
            </a:r>
            <a:r>
              <a:rPr lang="en-US" sz="2400" dirty="0" smtClean="0"/>
              <a:t>licenses entertainment </a:t>
            </a:r>
            <a:r>
              <a:rPr lang="en-US" sz="2400" dirty="0"/>
              <a:t>industry and celebrity licenses, sports league and athlete </a:t>
            </a:r>
            <a:r>
              <a:rPr lang="en-US" sz="2400" dirty="0" smtClean="0"/>
              <a:t>endorsement agreements</a:t>
            </a:r>
            <a:r>
              <a:rPr lang="en-US" sz="2400" dirty="0"/>
              <a:t>, third-party product development agreements, content licenses, marketing/promotion agreements, consulting agreements, etc. </a:t>
            </a:r>
            <a:endParaRPr lang="en-US" sz="2400" dirty="0" smtClean="0"/>
          </a:p>
          <a:p>
            <a:pPr marL="576072" lvl="1">
              <a:spcBef>
                <a:spcPts val="0"/>
              </a:spcBef>
              <a:buNone/>
            </a:pPr>
            <a:endParaRPr lang="en-US" sz="2400" dirty="0"/>
          </a:p>
          <a:p>
            <a:pPr marL="576072" lvl="1">
              <a:spcBef>
                <a:spcPts val="0"/>
              </a:spcBef>
              <a:buNone/>
            </a:pPr>
            <a:endParaRPr lang="en-US" sz="2400" dirty="0"/>
          </a:p>
          <a:p>
            <a:pPr marL="576072" lvl="1">
              <a:spcBef>
                <a:spcPts val="0"/>
              </a:spcBef>
              <a:buNone/>
            </a:pPr>
            <a:r>
              <a:rPr lang="en-US" sz="2400" dirty="0" smtClean="0"/>
              <a:t>   In </a:t>
            </a:r>
            <a:r>
              <a:rPr lang="en-US" sz="2400" dirty="0"/>
              <a:t>Canada the Transaction Team works with the following key franchises: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  NHL, NBA, FIFA, Need </a:t>
            </a:r>
            <a:r>
              <a:rPr lang="en-US" sz="2400" dirty="0"/>
              <a:t>for Speed, </a:t>
            </a:r>
            <a:r>
              <a:rPr lang="en-US" sz="2400" dirty="0" smtClean="0"/>
              <a:t>UFC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9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8905</TotalTime>
  <Words>561</Words>
  <Application>Microsoft Macintosh PowerPoint</Application>
  <PresentationFormat>On-screen Show (4:3)</PresentationFormat>
  <Paragraphs>133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PowerPoint Presentation</vt:lpstr>
      <vt:lpstr>Who is Brian?</vt:lpstr>
      <vt:lpstr>EA AND CANADA</vt:lpstr>
      <vt:lpstr>PowerPoint Presentation</vt:lpstr>
      <vt:lpstr>WHAT BRIAN DOES ALL DAY</vt:lpstr>
      <vt:lpstr>WHAT BRIAN DOES ALL DAY</vt:lpstr>
      <vt:lpstr>LEGAL NEEDS …</vt:lpstr>
      <vt:lpstr>PowerPoint Presentation</vt:lpstr>
      <vt:lpstr>PowerPoint Presentation</vt:lpstr>
      <vt:lpstr>IP Protection Team</vt:lpstr>
      <vt:lpstr>Privacy Team  Provide privacy policy compliance and data protection guidelines  </vt:lpstr>
      <vt:lpstr>PowerPoint Presentation</vt:lpstr>
      <vt:lpstr>PowerPoint Presentation</vt:lpstr>
      <vt:lpstr>PowerPoint Presentation</vt:lpstr>
      <vt:lpstr>Key Corporate Services- Employment</vt:lpstr>
      <vt:lpstr>Key Corporate Services - Immigration</vt:lpstr>
      <vt:lpstr>Key Corporate Services - Performers </vt:lpstr>
      <vt:lpstr>Key Corporate Services – Facilities and IT</vt:lpstr>
      <vt:lpstr>Litigation</vt:lpstr>
      <vt:lpstr>The bottom line… Balancing Risk Against Reward</vt:lpstr>
      <vt:lpstr>QUESTIONS?</vt:lpstr>
    </vt:vector>
  </TitlesOfParts>
  <Company>Electronic Arts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techserv</dc:creator>
  <cp:lastModifiedBy>Jon Festinger</cp:lastModifiedBy>
  <cp:revision>48</cp:revision>
  <cp:lastPrinted>2013-11-26T22:26:12Z</cp:lastPrinted>
  <dcterms:created xsi:type="dcterms:W3CDTF">2013-03-20T17:43:00Z</dcterms:created>
  <dcterms:modified xsi:type="dcterms:W3CDTF">2014-09-13T22:12:38Z</dcterms:modified>
</cp:coreProperties>
</file>